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9BCF5-5465-B4A3-258A-17EEC3077B9B}" v="5" dt="2026-02-18T22:52:16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7E55-239E-EAFF-8195-0A7EB21F7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CE197-D184-29F5-299D-8846E38C3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F43F1-B68F-DA9B-8EEC-ECA9362E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310C0-32C5-C6C0-A0E2-4CD45321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BC425-859B-C658-5588-6B92FA28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7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F70B-02C4-AC8A-C02F-9145F792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2C39A-DCE6-C0B5-9807-2DDD17357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D25F3-3F6E-4610-D2C5-8010BA2D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4BE2-CA16-D39C-9079-5D44C505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E6F29-B0BD-A540-0AF6-261605DB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0F278-AE30-74A4-46CE-849B13184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C74C5-A345-8D10-E524-0C04509B4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2121-D538-C482-62D2-91375F41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29AE-A06C-CB6E-E84F-30807516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A09CF-B838-E522-65AF-642B66ED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5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64BA-1216-9EE2-FFED-CCE6EE73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104A-5998-38F2-4338-91901B315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9DF8C-2B14-63A4-7BDC-B729920DB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9A5F7-0556-5C80-C1B7-D434961A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3FD2A-B76B-508A-1B4F-4BD571BE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9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088B-7771-BF1D-905A-3C320262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01DFA-BD9E-BB3C-9CB6-3B57442B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2AE2-5C82-9C9E-D3B1-02952A67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9416-5AE3-753F-D999-05BE380E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A12AA-2C77-3C79-49FC-CA33954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AF78-67CD-628F-1D29-701446F3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C608-DCE8-1D8B-4565-F3DFA2465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CCF10-7C55-A0F6-0085-5E5A0137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49F60-6CC6-4159-78AE-F96C7601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E7619-9D73-E5E1-AB74-D1B6B7D5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C53BE-605E-0136-08F0-E810018C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4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5C96-997E-FA2B-58B2-77405638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D5F2E-E24B-4151-3580-38DA60B00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AD859-618C-6DFB-9D41-1182D1F74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2F92E-D464-D935-A384-A41F44DDC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26E46-A5BC-BC57-CFB6-36309854F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17518-726B-880E-8B0A-EC0C303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B7EBE-FDF1-FC2A-BCA3-254CFDC7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B4E1B-DF0A-8866-9CFE-3EF4DE91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6CB3-BD11-38B4-3B3C-7C30771C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E3AB9-7AC5-870A-65CF-422E642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44437-80AD-6836-2865-60F9D581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18598-446A-5A2B-8E85-935BE04D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6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4DFAD-23B6-3366-B942-D46B6608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87662-C49A-2EC1-6728-2FD70FF4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C90C2-8B6E-99AF-943B-67BD7F54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3F6A-DA71-B089-ECC1-7CB3B16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63ACE-4FDD-B291-AA33-368C4E1B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CD4FE-3C10-C972-FEE2-26DD919E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54008-37E6-15A1-4F9B-B5E429D0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996B9-E8BF-D9C7-AB91-E193D82F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18896-FC6C-8FF8-E2A9-E640811A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613C-5CCF-A3A7-EE0C-9144C156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FC3DD-C67E-F160-A7C0-2CF11A91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D15E5-4648-01D9-DB68-699141C50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67734-2E24-D541-1F27-4438A528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C06EF-BA63-501A-74C3-CFA91D5F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31C0D-DF11-BF0E-4022-70E1BD06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19E56-6781-EF73-D35B-6BC0B63C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7BAFE-4AE9-8F3F-F4F9-6031B08B4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59686-9892-4FC5-AFF0-746DA7D9B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66276-66B3-4651-8B79-8C3E5AF9574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5168A-C9D2-95E2-1E14-9AE74A284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8892F-92FA-824F-A1A5-B2BFED626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C40F7-D654-40FD-B1E1-F4786E7C4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B4C84-4ADE-F04B-717C-2D25B5647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B0425-DD7B-D89A-B64B-8DB3461DE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6E5A1-0489-B82C-DA58-871D30FA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Tiffany Folsom</dc:creator>
  <cp:lastModifiedBy>Tiffany Folsom</cp:lastModifiedBy>
  <cp:revision>2</cp:revision>
  <dcterms:created xsi:type="dcterms:W3CDTF">2026-02-18T22:32:26Z</dcterms:created>
  <dcterms:modified xsi:type="dcterms:W3CDTF">2026-06-16T15:06:32Z</dcterms:modified>
</cp:coreProperties>
</file>